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25" d="100"/>
          <a:sy n="125" d="100"/>
        </p:scale>
        <p:origin x="90" y="-4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8A2A26-CE83-B7EC-ECB7-F381588CAB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E037A33-5B0C-722A-9844-9D8280A364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F3394BE-474F-B744-D583-338F5B4422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FA117-E1CA-4F9B-933B-DC5A0DFB1D93}" type="datetimeFigureOut">
              <a:rPr lang="zh-CN" altLang="en-US" smtClean="0"/>
              <a:t>2024/5/27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2702F18-B599-8428-DC9D-ACEBE6EDC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0FADDE1-CD4A-1D93-645C-EA5ABCA67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95A5C-BAC0-4C2F-8ACD-ACAEA1781B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24965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74E104-D12C-1E34-619A-EC342023E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6E6D47B-9FAC-37AC-51D0-A4FB336B9B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7A7D8C8-6AB1-5788-6EF4-F9A2D6F58A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FA117-E1CA-4F9B-933B-DC5A0DFB1D93}" type="datetimeFigureOut">
              <a:rPr lang="zh-CN" altLang="en-US" smtClean="0"/>
              <a:t>2024/5/27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E41133-7638-E037-E7EA-12FB515036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AC09DE8-2D6F-51A0-618B-4E0D7A63B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95A5C-BAC0-4C2F-8ACD-ACAEA1781B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0711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0CB275C-8561-0D93-6D97-C19B5BB71B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262E19C-81BA-F4C9-8916-9AE24E291F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3945428-E3AD-1178-B1F9-87759C0EA3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FA117-E1CA-4F9B-933B-DC5A0DFB1D93}" type="datetimeFigureOut">
              <a:rPr lang="zh-CN" altLang="en-US" smtClean="0"/>
              <a:t>2024/5/27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93EBD8B-483F-12FE-F8DE-62896B739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D5119C5-B53F-CA3B-C496-87D0FB7E4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95A5C-BAC0-4C2F-8ACD-ACAEA1781B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4313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ED92A8-42CB-39FD-C384-E1A2B2276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7F35828-E3E2-AA5A-A290-EAFD581ECE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AAE2594-B193-2ACA-4765-E23B9A0D4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FA117-E1CA-4F9B-933B-DC5A0DFB1D93}" type="datetimeFigureOut">
              <a:rPr lang="zh-CN" altLang="en-US" smtClean="0"/>
              <a:t>2024/5/27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AE1F995-1A23-9D88-95E6-A677D46514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D68B293-C9CB-E765-9119-073EA8BB4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95A5C-BAC0-4C2F-8ACD-ACAEA1781B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05667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F1833B-14D2-B280-A49A-7BFD5C52D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DDAEA03-5F5E-D79A-CBA8-19A3FECD30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F1047A9-96EE-D757-EF3C-C6F298DF2D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FA117-E1CA-4F9B-933B-DC5A0DFB1D93}" type="datetimeFigureOut">
              <a:rPr lang="zh-CN" altLang="en-US" smtClean="0"/>
              <a:t>2024/5/27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3892771-231A-87BF-1FB4-2F14270F8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444B4D1-B999-B8D2-DBDB-5B00BDAE0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95A5C-BAC0-4C2F-8ACD-ACAEA1781B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0745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127A4B-473F-31FE-D19A-A082B2E48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FA61E7A-CAC2-BC62-10AB-5FD4DC2B78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7217581-4257-8D62-5BE5-FA49EC8786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4281852-9994-4766-5B0E-A30826BB9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FA117-E1CA-4F9B-933B-DC5A0DFB1D93}" type="datetimeFigureOut">
              <a:rPr lang="zh-CN" altLang="en-US" smtClean="0"/>
              <a:t>2024/5/27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0DF2177-29D2-0066-60FF-3216257BF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220310A-9DCE-6084-B780-EF6DB17F0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95A5C-BAC0-4C2F-8ACD-ACAEA1781B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83277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49A47B-C2C9-C26F-60E3-8E47C976F4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A5924DC-0098-640E-3037-696992E241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E2A69EA-D6FC-C3D2-59E4-90432A3308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BA7B7D6-A3A0-DB14-9CB6-5180789C7C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AE0D3A9-99B3-5CA7-B727-9D3F39549D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A08A9B1-1490-9643-BFED-7BDF27A98E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FA117-E1CA-4F9B-933B-DC5A0DFB1D93}" type="datetimeFigureOut">
              <a:rPr lang="zh-CN" altLang="en-US" smtClean="0"/>
              <a:t>2024/5/27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9AD7ACD-07E9-E106-E535-FD8FE3C47A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D07AF62-3D64-A318-1347-EA3A41ABC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95A5C-BAC0-4C2F-8ACD-ACAEA1781B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57883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91240F-0AAF-A000-8694-DACC5BBD5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DEA851A-368B-1480-DE80-7AE128A43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FA117-E1CA-4F9B-933B-DC5A0DFB1D93}" type="datetimeFigureOut">
              <a:rPr lang="zh-CN" altLang="en-US" smtClean="0"/>
              <a:t>2024/5/27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58E7A33-5B73-AFF5-6EE2-6155D2C20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19256DF-6EDF-57FE-9A96-C739F999C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95A5C-BAC0-4C2F-8ACD-ACAEA1781B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91509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BFCAC10-1612-57D7-E68A-E9ED42D4D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FA117-E1CA-4F9B-933B-DC5A0DFB1D93}" type="datetimeFigureOut">
              <a:rPr lang="zh-CN" altLang="en-US" smtClean="0"/>
              <a:t>2024/5/27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DA71051-5131-BDEB-32EB-9A06ABEBD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3DBB4A3-BBEA-2587-73A2-615918B5F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95A5C-BAC0-4C2F-8ACD-ACAEA1781B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29175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898F23-D113-DB46-ED5D-0C9AB22CC2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A95E975-EF50-C41A-C014-90596D03DF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765D133-B09F-C2B2-2B2A-011C6CDFA4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11193A9-3354-08E5-27BC-542991CA60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FA117-E1CA-4F9B-933B-DC5A0DFB1D93}" type="datetimeFigureOut">
              <a:rPr lang="zh-CN" altLang="en-US" smtClean="0"/>
              <a:t>2024/5/27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483FEAA-13E2-27B6-D6BC-C9F102858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12E99EA-5A04-2954-4360-1A924FC4F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95A5C-BAC0-4C2F-8ACD-ACAEA1781B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7898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00FCA1-37E0-78BA-191D-8B0678BE87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F278E1E-6C82-9626-6FC4-779119329B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4A1F489-C749-0C32-1490-AD3D132C75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7113C8C-88EE-B2AD-8594-FC28BFD0EC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FA117-E1CA-4F9B-933B-DC5A0DFB1D93}" type="datetimeFigureOut">
              <a:rPr lang="zh-CN" altLang="en-US" smtClean="0"/>
              <a:t>2024/5/27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5BB8753-9FA8-73F7-0EA8-C7684D0EBF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0C01E2C-8960-C725-DD83-FE58A749C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95A5C-BAC0-4C2F-8ACD-ACAEA1781B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1212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D3F872D-FF6A-47F4-3B82-AB97069BDC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969E83E-8D72-F85A-B0B0-388479E89D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7ABD0CA-CC68-9796-BD67-CE8ADF717C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7BFA117-E1CA-4F9B-933B-DC5A0DFB1D93}" type="datetimeFigureOut">
              <a:rPr lang="zh-CN" altLang="en-US" smtClean="0"/>
              <a:t>2024/5/27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531EAEF-40F5-082C-78C2-99254F6849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4B32A2C-E3D1-5BF1-68F9-E9D79A7851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0495A5C-BAC0-4C2F-8ACD-ACAEA1781B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10763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hdphoto" Target="../media/hdphoto2.wdp"/><Relationship Id="rId7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microsoft.com/office/2007/relationships/hdphoto" Target="../media/hdphoto3.wdp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树上的叶子&#10;&#10;描述已自动生成">
            <a:extLst>
              <a:ext uri="{FF2B5EF4-FFF2-40B4-BE49-F238E27FC236}">
                <a16:creationId xmlns:a16="http://schemas.microsoft.com/office/drawing/2014/main" id="{58FB261F-8C70-DD72-C540-D32F4EAE933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6078"/>
          <a:stretch/>
        </p:blipFill>
        <p:spPr>
          <a:xfrm>
            <a:off x="2034273" y="992440"/>
            <a:ext cx="3209620" cy="4519143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3184800-7C10-EB20-3B8D-7599E08466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9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079722" y="1117446"/>
            <a:ext cx="4570089" cy="4269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6467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2932145-80F5-4F95-3385-879496B53A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/>
                    </a14:imgEffect>
                    <a14:imgEffect>
                      <a14:brightnessContrast bright="1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869777" y="1111552"/>
            <a:ext cx="1640503" cy="1863032"/>
          </a:xfrm>
          <a:prstGeom prst="rect">
            <a:avLst/>
          </a:prstGeom>
        </p:spPr>
      </p:pic>
      <p:pic>
        <p:nvPicPr>
          <p:cNvPr id="7" name="图片 6" descr="图片包含 游戏机, 树, 体育, 男人&#10;&#10;描述已自动生成">
            <a:extLst>
              <a:ext uri="{FF2B5EF4-FFF2-40B4-BE49-F238E27FC236}">
                <a16:creationId xmlns:a16="http://schemas.microsoft.com/office/drawing/2014/main" id="{406503CA-D764-083A-6133-DD04D208164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5097"/>
          <a:stretch/>
        </p:blipFill>
        <p:spPr>
          <a:xfrm>
            <a:off x="2024207" y="1150354"/>
            <a:ext cx="1640504" cy="182423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ACDD954F-93AD-D413-8E25-F7F0836216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/>
                    </a14:imgEffect>
                    <a14:imgEffect>
                      <a14:brightnessContrast bright="13000"/>
                    </a14:imgEffect>
                  </a14:imgLayer>
                </a14:imgProps>
              </a:ext>
            </a:extLst>
          </a:blip>
          <a:srcRect l="91825"/>
          <a:stretch/>
        </p:blipFill>
        <p:spPr>
          <a:xfrm>
            <a:off x="3735666" y="1111552"/>
            <a:ext cx="134110" cy="1863032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07EC5D77-5356-1894-CAFC-4F1AC87CDA8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/>
                    </a14:imgEffect>
                    <a14:imgEffect>
                      <a14:brightnessContrast bright="13000"/>
                    </a14:imgEffect>
                  </a14:imgLayer>
                </a14:imgProps>
              </a:ext>
            </a:extLst>
          </a:blip>
          <a:srcRect l="91825"/>
          <a:stretch/>
        </p:blipFill>
        <p:spPr>
          <a:xfrm>
            <a:off x="5510280" y="1111552"/>
            <a:ext cx="134110" cy="1863032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27F73174-80E0-9636-A4DC-873AA7B3C0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/>
                    </a14:imgEffect>
                    <a14:imgEffect>
                      <a14:brightnessContrast bright="13000"/>
                    </a14:imgEffect>
                  </a14:imgLayer>
                </a14:imgProps>
              </a:ext>
            </a:extLst>
          </a:blip>
          <a:srcRect l="91825"/>
          <a:stretch/>
        </p:blipFill>
        <p:spPr>
          <a:xfrm>
            <a:off x="3601555" y="1111552"/>
            <a:ext cx="134110" cy="1863032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9093A3B3-1B18-3269-7689-E75F853DC44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/>
                    </a14:imgEffect>
                    <a14:imgEffect>
                      <a14:brightnessContrast bright="13000"/>
                    </a14:imgEffect>
                  </a14:imgLayer>
                </a14:imgProps>
              </a:ext>
            </a:extLst>
          </a:blip>
          <a:srcRect l="91825"/>
          <a:stretch/>
        </p:blipFill>
        <p:spPr>
          <a:xfrm>
            <a:off x="5644390" y="1111552"/>
            <a:ext cx="134110" cy="1863032"/>
          </a:xfrm>
          <a:prstGeom prst="rect">
            <a:avLst/>
          </a:prstGeom>
        </p:spPr>
      </p:pic>
      <p:pic>
        <p:nvPicPr>
          <p:cNvPr id="18" name="图片 17" descr="图片包含 游戏机, 树, 体育, 男人&#10;&#10;描述已自动生成">
            <a:extLst>
              <a:ext uri="{FF2B5EF4-FFF2-40B4-BE49-F238E27FC236}">
                <a16:creationId xmlns:a16="http://schemas.microsoft.com/office/drawing/2014/main" id="{FEC3945A-6108-8A9E-083A-5A2CC11B749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5097"/>
          <a:stretch/>
        </p:blipFill>
        <p:spPr>
          <a:xfrm>
            <a:off x="2024207" y="3703054"/>
            <a:ext cx="1640504" cy="1824230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4F90BEE2-E98D-7B62-D33F-DBA29F96316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Texturizer/>
                    </a14:imgEffect>
                    <a14:imgEffect>
                      <a14:brightnessContrast bright="34000" contrast="-3000"/>
                    </a14:imgEffect>
                  </a14:imgLayer>
                </a14:imgProps>
              </a:ext>
            </a:extLst>
          </a:blip>
          <a:srcRect l="18099" t="10426" r="20260" b="11801"/>
          <a:stretch/>
        </p:blipFill>
        <p:spPr>
          <a:xfrm>
            <a:off x="3601555" y="3677074"/>
            <a:ext cx="2169869" cy="1806908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B7552272-77C6-FF5D-2A02-5AAA0958544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34000" contrast="-3000"/>
                    </a14:imgEffect>
                  </a14:imgLayer>
                </a14:imgProps>
              </a:ext>
            </a:extLst>
          </a:blip>
          <a:srcRect l="18099" t="10426" r="20260" b="11801"/>
          <a:stretch/>
        </p:blipFill>
        <p:spPr>
          <a:xfrm>
            <a:off x="6096000" y="3677074"/>
            <a:ext cx="2169869" cy="1806908"/>
          </a:xfrm>
          <a:prstGeom prst="rect">
            <a:avLst/>
          </a:prstGeom>
        </p:spPr>
      </p:pic>
      <p:pic>
        <p:nvPicPr>
          <p:cNvPr id="25" name="图片 24">
            <a:extLst>
              <a:ext uri="{FF2B5EF4-FFF2-40B4-BE49-F238E27FC236}">
                <a16:creationId xmlns:a16="http://schemas.microsoft.com/office/drawing/2014/main" id="{76CBC1F5-828A-2898-5C21-37AE95A5785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60682" y="1565968"/>
            <a:ext cx="1640503" cy="1863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6090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0</Words>
  <Application>Microsoft Office PowerPoint</Application>
  <PresentationFormat>宽屏</PresentationFormat>
  <Paragraphs>0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6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Zhihao LIU</dc:creator>
  <cp:lastModifiedBy>Zhihao LIU</cp:lastModifiedBy>
  <cp:revision>2</cp:revision>
  <dcterms:created xsi:type="dcterms:W3CDTF">2024-05-26T17:27:23Z</dcterms:created>
  <dcterms:modified xsi:type="dcterms:W3CDTF">2024-05-26T18:41:36Z</dcterms:modified>
</cp:coreProperties>
</file>

<file path=docProps/thumbnail.jpeg>
</file>